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5" r:id="rId3"/>
    <p:sldId id="266" r:id="rId4"/>
    <p:sldId id="260" r:id="rId5"/>
    <p:sldId id="261" r:id="rId6"/>
    <p:sldId id="267" r:id="rId7"/>
    <p:sldId id="269" r:id="rId8"/>
    <p:sldId id="268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2C15C-098A-45CD-972D-BE24FE75E1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29A779-ADE3-4B88-ACB9-CFFA62656E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992C59-A4FC-408C-A0DD-C299ADB3B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D853F-18D9-49E1-AFB1-D7C88BFB7FB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3C786-36D0-41C5-815F-EC4CB9D75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DFB360-5AD0-41B4-91CA-657F5D0DD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C467-ADCD-403C-A1A4-CE70254D59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1673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B8998-0003-4795-8807-B86F89FC7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945EE-4481-43FA-8F11-EE0207CB5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E5904-3D72-45BB-9E50-901863BF6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D853F-18D9-49E1-AFB1-D7C88BFB7FB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88C5CC-F07A-4E4E-92F6-CB62B3082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167DB-9150-400B-82FF-1098F2736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C467-ADCD-403C-A1A4-CE70254D59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1129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F6C5D-B3CA-42F1-B5B6-7B03A57A7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951BFF-9921-4ACC-B4C7-46741241A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E3B259-A980-470D-A998-7E03EB40F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D853F-18D9-49E1-AFB1-D7C88BFB7FB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7F89E-B5CB-448E-BE8E-3B5D2773E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462F05-A854-47A6-8954-2E9C65F4E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C467-ADCD-403C-A1A4-CE70254D59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883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996AA-D1F5-429D-8242-5A54B6ECD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C7C82-2377-4793-AE67-06EB851507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00DE51-2CBF-4038-828D-6718120CF3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E5BFF3-8AA7-43E3-B66B-D293E2A6B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D853F-18D9-49E1-AFB1-D7C88BFB7FB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54640F-3787-4E83-BEDF-1583E2FD5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0BED5E-7825-478E-9ADF-34031599A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C467-ADCD-403C-A1A4-CE70254D59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637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5D409-D44E-4F5C-ABFB-7931D1069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4A0F41-C570-4624-9FAE-02268F4D16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E94519-ED8E-4DC9-A7FA-4510CB6A7A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29D591-1020-4608-9DAB-F9ED37BD79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E0E964-41FA-4C65-BE35-28A9C6C066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FC9DCD-CBE2-40CF-9EFB-FD4EFB772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D853F-18D9-49E1-AFB1-D7C88BFB7FB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BFF50B-7157-4000-850F-B313DA8FB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CF7AA3-25BE-4081-A1BF-04BB5A8EB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C467-ADCD-403C-A1A4-CE70254D59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638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870B8-DEA5-4CA3-834A-06B14E636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A8BC54-FA0C-4E0C-BFA8-75638DC4B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D853F-18D9-49E1-AFB1-D7C88BFB7FB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893DB4-AE92-4305-8E72-023C4CF6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9BE686-96D8-4B65-8203-442D95569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C467-ADCD-403C-A1A4-CE70254D59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709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D51C42-00F2-40B7-853B-A0E8F7DDA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D853F-18D9-49E1-AFB1-D7C88BFB7FB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CD9F1C-EA7E-40B9-9CF0-E06335847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D5FB3E-FCB6-429F-A2E4-E2C212A66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C467-ADCD-403C-A1A4-CE70254D59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461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3860C-37AA-430E-A708-E2F842443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C026F-7053-4751-BD79-88EA3CAF4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77741-4E96-4828-9ADA-50FE31D402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422A28-DDE6-4A2E-A15D-389ED5B31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D853F-18D9-49E1-AFB1-D7C88BFB7FB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BBE113-7611-4CE1-AF87-7C8B945CB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FE852C-115A-4573-9C67-B4F00218F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C467-ADCD-403C-A1A4-CE70254D59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229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1191A-CD1B-4216-95C8-5F2CADD16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D5E117-78F0-422F-AE37-E06897486A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DCC668-DCEA-41CB-8F3F-B7891D28B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2920D-755B-4558-9E3D-FD385BFEC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D853F-18D9-49E1-AFB1-D7C88BFB7FB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E93E62-4DCD-4FAB-BCDC-18446943F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FD36F2-B82B-45F7-A36F-A0E728E09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C467-ADCD-403C-A1A4-CE70254D59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125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72C60-8E8C-4B02-A172-AF48028D8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CF99E1-380E-4700-AF8C-C45805B8F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574230-1989-48DD-B5AF-79DA8136F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D853F-18D9-49E1-AFB1-D7C88BFB7FB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70E69-2CD9-4E6F-9613-DD3FF8C70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4E908-A56F-4069-9900-E55C63EEF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C467-ADCD-403C-A1A4-CE70254D59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577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14CBBD-C929-4203-8C5B-FEF3C7599B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089310-B2C6-4197-9488-6C30AF02D0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59BD53-4B38-4A0F-A1F4-0C950E876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D853F-18D9-49E1-AFB1-D7C88BFB7FB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191DA9-02C0-407D-956A-5827E7986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69CF4D-C6A1-4A4E-BE82-5E1F7BD8E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C467-ADCD-403C-A1A4-CE70254D59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76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F8DFD5-4313-41CE-BE4B-ECFB8CCAC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A46156-03FD-4E83-AB54-02B817B26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811BF-9E06-4845-97DD-169C85A2A9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D853F-18D9-49E1-AFB1-D7C88BFB7FB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847175-C6EE-45BF-ABBF-F0C616713C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F845-8C76-4C72-B0F7-88D3473AF4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8C467-ADCD-403C-A1A4-CE70254D59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816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XX-aAg4_U2Q?feature=oembed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64671B4B-5544-4A55-AEE4-047E7DDB35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97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187B8A1A-7294-41C3-981A-B96D4A120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401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Parables of Jesus">
            <a:hlinkClick r:id="" action="ppaction://media"/>
            <a:extLst>
              <a:ext uri="{FF2B5EF4-FFF2-40B4-BE49-F238E27FC236}">
                <a16:creationId xmlns:a16="http://schemas.microsoft.com/office/drawing/2014/main" id="{AAC529DB-1710-4FD9-BBD4-C0DC1AF95A1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973" y="0"/>
            <a:ext cx="11994195" cy="677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996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263CF6E4-99B0-46FA-B9E0-9540ED5A8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185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newspaper, document, screenshot&#10;&#10;Description automatically generated">
            <a:extLst>
              <a:ext uri="{FF2B5EF4-FFF2-40B4-BE49-F238E27FC236}">
                <a16:creationId xmlns:a16="http://schemas.microsoft.com/office/drawing/2014/main" id="{F2340681-E5EB-4A9E-8218-5C2BA8D262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680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0B42427F-5943-484B-A64E-2631652715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446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0E4A7E65-C039-41BA-BBAC-A209B7FB7B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376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7E8D0BB4-9D8A-41AD-B9FD-D29DDB304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12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F5B70851-06E7-48FF-9497-1BC9B68D6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609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5202</TotalTime>
  <Words>0</Words>
  <Application>Microsoft Office PowerPoint</Application>
  <PresentationFormat>Widescreen</PresentationFormat>
  <Paragraphs>0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Karen Griffiths</dc:creator>
  <cp:lastModifiedBy>Karen Griffiths</cp:lastModifiedBy>
  <cp:revision>4</cp:revision>
  <dcterms:created xsi:type="dcterms:W3CDTF">2022-04-04T12:28:43Z</dcterms:created>
  <dcterms:modified xsi:type="dcterms:W3CDTF">2026-09-24T13:40:14Z</dcterms:modified>
</cp:coreProperties>
</file>